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</p:sldMasterIdLst>
  <p:notesMasterIdLst>
    <p:notesMasterId r:id="rId54"/>
  </p:notesMasterIdLst>
  <p:handoutMasterIdLst>
    <p:handoutMasterId r:id="rId55"/>
  </p:handoutMasterIdLst>
  <p:sldIdLst>
    <p:sldId id="263" r:id="rId2"/>
    <p:sldId id="424" r:id="rId3"/>
    <p:sldId id="441" r:id="rId4"/>
    <p:sldId id="426" r:id="rId5"/>
    <p:sldId id="427" r:id="rId6"/>
    <p:sldId id="366" r:id="rId7"/>
    <p:sldId id="367" r:id="rId8"/>
    <p:sldId id="436" r:id="rId9"/>
    <p:sldId id="437" r:id="rId10"/>
    <p:sldId id="435" r:id="rId11"/>
    <p:sldId id="399" r:id="rId12"/>
    <p:sldId id="262" r:id="rId13"/>
    <p:sldId id="383" r:id="rId14"/>
    <p:sldId id="419" r:id="rId15"/>
    <p:sldId id="265" r:id="rId16"/>
    <p:sldId id="268" r:id="rId17"/>
    <p:sldId id="285" r:id="rId18"/>
    <p:sldId id="271" r:id="rId19"/>
    <p:sldId id="273" r:id="rId20"/>
    <p:sldId id="275" r:id="rId21"/>
    <p:sldId id="406" r:id="rId22"/>
    <p:sldId id="432" r:id="rId23"/>
    <p:sldId id="407" r:id="rId24"/>
    <p:sldId id="433" r:id="rId25"/>
    <p:sldId id="388" r:id="rId26"/>
    <p:sldId id="414" r:id="rId27"/>
    <p:sldId id="386" r:id="rId28"/>
    <p:sldId id="290" r:id="rId29"/>
    <p:sldId id="413" r:id="rId30"/>
    <p:sldId id="293" r:id="rId31"/>
    <p:sldId id="292" r:id="rId32"/>
    <p:sldId id="295" r:id="rId33"/>
    <p:sldId id="425" r:id="rId34"/>
    <p:sldId id="429" r:id="rId35"/>
    <p:sldId id="431" r:id="rId36"/>
    <p:sldId id="451" r:id="rId37"/>
    <p:sldId id="411" r:id="rId38"/>
    <p:sldId id="322" r:id="rId39"/>
    <p:sldId id="430" r:id="rId40"/>
    <p:sldId id="317" r:id="rId41"/>
    <p:sldId id="321" r:id="rId42"/>
    <p:sldId id="412" r:id="rId43"/>
    <p:sldId id="417" r:id="rId44"/>
    <p:sldId id="401" r:id="rId45"/>
    <p:sldId id="423" r:id="rId46"/>
    <p:sldId id="442" r:id="rId47"/>
    <p:sldId id="449" r:id="rId48"/>
    <p:sldId id="428" r:id="rId49"/>
    <p:sldId id="448" r:id="rId50"/>
    <p:sldId id="444" r:id="rId51"/>
    <p:sldId id="443" r:id="rId52"/>
    <p:sldId id="446" r:id="rId5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E6EA78C-4B8D-4037-014E-C4EC576D05CB}" name="g santoro" initials="gs" userId="c30f92a2ee344027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176" autoAdjust="0"/>
    <p:restoredTop sz="96469" autoAdjust="0"/>
  </p:normalViewPr>
  <p:slideViewPr>
    <p:cSldViewPr snapToGrid="0">
      <p:cViewPr varScale="1">
        <p:scale>
          <a:sx n="68" d="100"/>
          <a:sy n="68" d="100"/>
        </p:scale>
        <p:origin x="90" y="3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2" d="100"/>
          <a:sy n="52" d="100"/>
        </p:scale>
        <p:origin x="286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A1008DE1-1096-4486-A96C-D56CE668C1E6}" type="datetime1">
              <a:rPr lang="it-IT" smtClean="0"/>
              <a:t>09/12/2021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57E03411-58E2-43FD-AE1D-AD77DFF8CB20}" type="slidenum">
              <a:rPr lang="it-IT" smtClean="0"/>
              <a:pPr algn="r" rtl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CE0F3D29-49CE-4619-943B-B5281755DD06}" type="datetime1">
              <a:rPr lang="it-IT" smtClean="0"/>
              <a:pPr/>
              <a:t>09/12/2021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dirty="0"/>
              <a:t>Fare clic per modificare gli stili del testo dello schema</a:t>
            </a:r>
          </a:p>
          <a:p>
            <a:pPr lvl="1" rtl="0"/>
            <a:r>
              <a:rPr lang="it-IT" dirty="0"/>
              <a:t>Secondo livello</a:t>
            </a:r>
          </a:p>
          <a:p>
            <a:pPr lvl="2" rtl="0"/>
            <a:r>
              <a:rPr lang="it-IT" dirty="0"/>
              <a:t>Terzo livello</a:t>
            </a:r>
          </a:p>
          <a:p>
            <a:pPr lvl="3" rtl="0"/>
            <a:r>
              <a:rPr lang="it-IT" dirty="0"/>
              <a:t>Quarto livello</a:t>
            </a:r>
          </a:p>
          <a:p>
            <a:pPr lvl="4" rtl="0"/>
            <a:r>
              <a:rPr lang="it-IT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C8DC57A8-AE18-4654-B6AF-04B3577165BE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it-IT" smtClean="0"/>
              <a:pPr/>
              <a:t>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16461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C57A8-AE18-4654-B6AF-04B3577165BE}" type="slidenum">
              <a:rPr lang="it-IT" smtClean="0"/>
              <a:pPr/>
              <a:t>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58602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841493-C2C2-4D62-9663-24CD31333A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3B8C972-DD50-42DC-B32B-1CC17A4A36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6DB1F0F-028B-4C8D-9E29-15CAE489E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12/9/2021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8A843D0-9B8B-4F32-AAFC-4E59EC75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2A95E50-6A3A-48E7-9770-071B5664D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22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180F23-CB01-4BD9-B6D7-F85CFE3FF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0F814A7-26C1-4C90-AEEC-558FA23DD9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D100C57-10AD-4830-BE33-C8EFABD15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AF096-C42A-4880-A485-F4AE914541E1}" type="datetime1">
              <a:rPr lang="it-IT" smtClean="0"/>
              <a:pPr/>
              <a:t>09/12/2021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B0EC5F6-517E-4340-8B61-01A4A2421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C4F41FE-D4C7-4140-A89A-7BDF35FA2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22B156B-59AE-415F-B24B-8756D48BB977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8134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63F767A-CDB4-44E6-9D4D-0EC37F9758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C05A71E-D003-4389-B2DD-F2A98D001F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3587389-42C2-4FFA-8D84-9862B5C4D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C59B4-A826-484C-857C-DE4CF452D9F8}" type="datetime1">
              <a:rPr lang="it-IT" smtClean="0"/>
              <a:pPr/>
              <a:t>09/12/2021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2C255F3-51B8-424F-B9F0-7CD31B0B8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2BC93BB-F935-46A5-9269-F66209E69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22B156B-59AE-415F-B24B-8756D48BB977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3560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immagini con didasca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grpSp>
        <p:nvGrpSpPr>
          <p:cNvPr id="9" name="Gruppo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3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4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5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6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7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8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9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0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1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36" name="Segnaposto immagine 33" descr="Segnaposto vuoto per aggiungere un'immagine. Fare clic sul segnaposto e selezionare l'immagine che si vuole aggiungere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39" name="Segnaposto testo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grpSp>
        <p:nvGrpSpPr>
          <p:cNvPr id="22" name="Gruppo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4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5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6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7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8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9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0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1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2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3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4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37" name="Segnaposto immagine 33" descr="Segnaposto vuoto per aggiungere un'immagine. Fare clic sul segnaposto e selezionare l'immagine che si vuole aggiungere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40" name="Segnaposto testo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B464C2C-AA97-4551-849F-F86554B2CE67}" type="datetime1">
              <a:rPr lang="it-IT" smtClean="0"/>
              <a:pPr/>
              <a:t>09/12/2021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immagini con didasca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grpSp>
        <p:nvGrpSpPr>
          <p:cNvPr id="52" name="Gruppo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4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5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6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7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8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9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60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61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62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63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64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79" name="Segnaposto immagine 33" descr="Segnaposto vuoto per aggiungere un'immagine. Fare clic sul segnaposto e selezionare l'immagine che si vuole aggiungere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81" name="Segnaposto testo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grpSp>
        <p:nvGrpSpPr>
          <p:cNvPr id="84" name="Gruppo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6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7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8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9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0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1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2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3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4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5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6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78" name="Segnaposto immagine 33" descr="Segnaposto vuoto per aggiungere un'immagine. Fare clic sul segnaposto e selezionare l'immagine che si vuole aggiungere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82" name="Segnaposto testo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grpSp>
        <p:nvGrpSpPr>
          <p:cNvPr id="97" name="Gruppo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9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0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1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2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3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4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5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6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7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8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9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80" name="Segnaposto immagine 33" descr="Segnaposto vuoto per aggiungere un'immagine. Fare clic sul segnaposto e selezionare l'immagine che si vuole aggiungere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83" name="Segnaposto testo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ECA6D33-76B3-4A1A-BD50-62E0A81D441D}" type="datetime1">
              <a:rPr lang="it-IT" smtClean="0"/>
              <a:pPr/>
              <a:t>09/12/2021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immagini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rtl="0"/>
            <a:r>
              <a:rPr lang="it-IT"/>
              <a:t>Fare clic per modificare lo stile del titolo dello schema</a:t>
            </a:r>
            <a:endParaRPr lang="it-IT" dirty="0"/>
          </a:p>
        </p:txBody>
      </p:sp>
      <p:grpSp>
        <p:nvGrpSpPr>
          <p:cNvPr id="84" name="Gruppo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6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7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8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9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0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1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2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3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4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5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6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97" name="Segnaposto immagine 33" descr="Segnaposto vuoto per aggiungere un'immagine. Fare clic sul segnaposto e selezionare l'immagine che si vuole aggiungere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grpSp>
        <p:nvGrpSpPr>
          <p:cNvPr id="98" name="Gruppo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0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1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2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3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4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5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6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7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8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9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0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111" name="Segnaposto immagine 33" descr="Segnaposto vuoto per aggiungere un'immagine. Fare clic sul segnaposto e selezionare l'immagine che si vuole aggiungere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grpSp>
        <p:nvGrpSpPr>
          <p:cNvPr id="112" name="Gruppo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4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5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6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7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8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9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0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1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2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3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4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125" name="Segnaposto immagine 33" descr="Segnaposto vuoto per aggiungere un'immagine. Fare clic sul segnaposto e selezionare l'immagine che si vuole aggiungere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126" name="Segnaposto testo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it-IT"/>
              <a:t>Fare clic per modificare gli stili del testo dello schema</a:t>
            </a: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B026577-E9CE-459E-9896-9AFD1D388657}" type="datetime1">
              <a:rPr lang="it-IT" smtClean="0"/>
              <a:pPr/>
              <a:t>09/12/2021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A0B6E5-085B-4D66-84E5-DA9B58215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F81267-7C13-4B9D-BA5B-294060D5E3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F7DE6EF-2CD6-45C7-8308-1337F9834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90DCC-127C-41EE-BC68-6B9595288956}" type="datetime1">
              <a:rPr lang="it-IT" smtClean="0"/>
              <a:pPr/>
              <a:t>09/12/2021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42FEEFE-20A7-401F-92D7-F7CCEFA4C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84C1AA5-9DDA-4284-A490-8947C568D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22B156B-59AE-415F-B24B-8756D48BB977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3166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15345C-99C2-432C-A19C-CB30DDE56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4E4B580-E78B-4ADE-9C5E-435F76D92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B986FD0-BD9D-41C1-B079-D9574FECD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12/9/2021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4A0B5CD-5DF2-46DA-A5DD-7CC0C3E0E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F13B676-A1B6-4E91-BCFE-CC4749666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8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CC5FCE-8D3B-44FE-9116-7A6A4FA2F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1F7BE3C-DCDC-46A1-91B6-3B3645FA95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B6935E2-142D-4276-8E07-38920AC4C4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734A253-2067-4454-90AB-6D1C19639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A3505-741D-4515-A42B-F20F1019F564}" type="datetime1">
              <a:rPr lang="it-IT" smtClean="0"/>
              <a:pPr/>
              <a:t>09/12/2021</a:t>
            </a:fld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0C9CE7B-24F1-4314-A323-04E27CF06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it-IT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5A4C5FC-92F0-4777-BDD8-82FFE7261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22B156B-59AE-415F-B24B-8756D48BB977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7280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92B3D0-4360-46FD-BB33-F17642D79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7DEA0D9-A2F7-42F0-A22D-667C3F92B4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4866C21-8187-42B8-99F6-204B6D15C0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7B39C9F-7579-441C-87B9-559D43D556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C1936371-DD83-46A4-90DC-4E33ABA780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2AB476BB-4436-4E56-BD41-DFE6BA469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36A9B-B2A9-4776-ACBE-E33504F2D07E}" type="datetime1">
              <a:rPr lang="it-IT" smtClean="0"/>
              <a:pPr/>
              <a:t>09/12/2021</a:t>
            </a:fld>
            <a:endParaRPr lang="it-IT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8AC1919-983B-41E4-88D3-E535DBF89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it-IT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7EE83F9-DBDC-479B-909B-EDB01FA29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22B156B-59AE-415F-B24B-8756D48BB977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7362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90EC6D-9B26-4E61-848C-ECE67DC62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778DA12-BA40-4160-B38A-AB7872F91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C6DB2-E8BB-444A-9DC0-5761023CE6C5}" type="datetime1">
              <a:rPr lang="it-IT" smtClean="0"/>
              <a:pPr/>
              <a:t>09/12/2021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7585CA-FDC3-4B2C-AFFD-1C410B9B1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A99F393-16E0-44DF-BE25-D04E0F014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22B156B-59AE-415F-B24B-8756D48BB977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618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F34F31D-DBF5-4519-87A6-8BE0294C3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C59B4-A826-484C-857C-DE4CF452D9F8}" type="datetime1">
              <a:rPr lang="it-IT" smtClean="0"/>
              <a:pPr/>
              <a:t>09/12/2021</a:t>
            </a:fld>
            <a:endParaRPr lang="it-IT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8891443-F379-4D79-B3B5-22DA5E54C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7443E05-A4B3-4E92-B67D-E72607FE8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22B156B-59AE-415F-B24B-8756D48BB977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3718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453F16-F83B-4E20-922E-D2878248A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CD8B979-3208-4FEA-8206-8300E55981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F0E20AD-F046-4B4C-8C26-2030BA715C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5A64EEF-6C73-48A0-B539-3E764FEA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D0E0D-2457-4CDF-9D18-B5FDECE16F94}" type="datetime1">
              <a:rPr lang="it-IT" smtClean="0"/>
              <a:pPr/>
              <a:t>09/12/2021</a:t>
            </a:fld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C39F323-FB5C-4DFD-8BBA-54DF4746B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it-IT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AA15650-7B60-448E-A683-3B1F8A553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22B156B-59AE-415F-B24B-8756D48BB977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7450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8F6CA6-819B-41BC-BD87-BC49BB25C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8429D585-BF64-4009-B451-E0DFC81788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FAEE889-CFC4-489E-B696-229240C17E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18041A2-6B12-4845-84EA-1DE013420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C59B4-A826-484C-857C-DE4CF452D9F8}" type="datetime1">
              <a:rPr lang="it-IT" smtClean="0"/>
              <a:pPr/>
              <a:t>09/12/2021</a:t>
            </a:fld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CB58966-DDF7-45B8-8C4F-1C9BB2472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it-IT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413894D-AA16-4D22-8846-9F38A14C7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22B156B-59AE-415F-B24B-8756D48BB977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5419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52C8D33-CAE6-44FB-8FFE-3B1EB3095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BF01EA8-B2C5-411A-B8C5-EDAE4D52C1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5E27CA8-58DB-44A0-A94D-A515F7BB93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EC59B4-A826-484C-857C-DE4CF452D9F8}" type="datetime1">
              <a:rPr lang="it-IT" smtClean="0"/>
              <a:pPr/>
              <a:t>09/12/2021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F3C2691-70FE-495E-8840-7049777551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3461AB3-9AC5-4970-8307-B873CE2AA0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022B156B-59AE-415F-B24B-8756D48BB977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50401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5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fif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457200"/>
            <a:ext cx="4487594" cy="253538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b="1" i="1">
                <a:solidFill>
                  <a:srgbClr val="FF0000"/>
                </a:solidFill>
              </a:rPr>
              <a:t>GIORNATA NAZIONALE </a:t>
            </a:r>
            <a:br>
              <a:rPr lang="en-US" sz="4000" b="1" i="1">
                <a:solidFill>
                  <a:srgbClr val="FF0000"/>
                </a:solidFill>
              </a:rPr>
            </a:br>
            <a:r>
              <a:rPr lang="en-US" sz="4000" b="1" i="1">
                <a:solidFill>
                  <a:srgbClr val="FF0000"/>
                </a:solidFill>
              </a:rPr>
              <a:t>DEGLI ALBERI</a:t>
            </a:r>
          </a:p>
        </p:txBody>
      </p:sp>
      <p:pic>
        <p:nvPicPr>
          <p:cNvPr id="7" name="Segnaposto immagine 6" descr="Immagine che contiene persona, esterni, erba, terra&#10;&#10;Descrizione generata automaticamente">
            <a:extLst>
              <a:ext uri="{FF2B5EF4-FFF2-40B4-BE49-F238E27FC236}">
                <a16:creationId xmlns:a16="http://schemas.microsoft.com/office/drawing/2014/main" id="{435BDAB7-4749-4E5E-8FF6-BD10E2F1D51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520" b="10520"/>
          <a:stretch>
            <a:fillRect/>
          </a:stretch>
        </p:blipFill>
        <p:spPr/>
      </p:pic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680A59E-4E9F-4D06-814C-1D0415D64B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9630" y="3724102"/>
            <a:ext cx="4754879" cy="2971800"/>
          </a:xfrm>
        </p:spPr>
        <p:txBody>
          <a:bodyPr>
            <a:noAutofit/>
          </a:bodyPr>
          <a:lstStyle/>
          <a:p>
            <a:r>
              <a:rPr lang="it-IT" sz="3200" b="1" i="1">
                <a:solidFill>
                  <a:srgbClr val="FF0000"/>
                </a:solidFill>
              </a:rPr>
              <a:t>SCUOLA DELL’INFANZIA</a:t>
            </a:r>
          </a:p>
          <a:p>
            <a:r>
              <a:rPr lang="it-IT" sz="3200" b="1" i="1">
                <a:solidFill>
                  <a:srgbClr val="FF0000"/>
                </a:solidFill>
              </a:rPr>
              <a:t>   « SOTTOFERROVIA »</a:t>
            </a:r>
          </a:p>
          <a:p>
            <a:r>
              <a:rPr lang="it-IT" sz="3200" b="1" i="1">
                <a:solidFill>
                  <a:srgbClr val="FF0000"/>
                </a:solidFill>
              </a:rPr>
              <a:t>       I.C. CROSIA MIRTO</a:t>
            </a:r>
          </a:p>
          <a:p>
            <a:r>
              <a:rPr lang="it-IT" sz="3200" b="1" i="1">
                <a:solidFill>
                  <a:srgbClr val="FF0000"/>
                </a:solidFill>
              </a:rPr>
              <a:t>                 A.S. 2021/22</a:t>
            </a:r>
          </a:p>
        </p:txBody>
      </p:sp>
      <p:pic>
        <p:nvPicPr>
          <p:cNvPr id="49" name="2 yt1s.com - La festa degli alberi">
            <a:hlinkClick r:id="" action="ppaction://media"/>
            <a:extLst>
              <a:ext uri="{FF2B5EF4-FFF2-40B4-BE49-F238E27FC236}">
                <a16:creationId xmlns:a16="http://schemas.microsoft.com/office/drawing/2014/main" id="{6C14FF58-01FE-44D3-BCBB-B3EE2F6AAA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907.714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4445" y="15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4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  <p:bldLst>
      <p:bldP spid="2" grpId="0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2CE0A1BC-F93C-4E98-94EA-CFDE22AEBE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073" b="34677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040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1-11-25 at 17.20.58">
            <a:extLst>
              <a:ext uri="{FF2B5EF4-FFF2-40B4-BE49-F238E27FC236}">
                <a16:creationId xmlns:a16="http://schemas.microsoft.com/office/drawing/2014/main" id="{055E7FEF-0011-43AC-8DB6-05A4167DA15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921" b="37767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3436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11125111019">
            <a:extLst>
              <a:ext uri="{FF2B5EF4-FFF2-40B4-BE49-F238E27FC236}">
                <a16:creationId xmlns:a16="http://schemas.microsoft.com/office/drawing/2014/main" id="{46047096-C3C7-425B-9774-E061AA4FDA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3336" y="0"/>
            <a:ext cx="96709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01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1-11-25 at 12.20.57">
            <a:extLst>
              <a:ext uri="{FF2B5EF4-FFF2-40B4-BE49-F238E27FC236}">
                <a16:creationId xmlns:a16="http://schemas.microsoft.com/office/drawing/2014/main" id="{2EE24D01-4862-40FB-93D3-82FCBE9352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80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1-11-25 at 17.35.23">
            <a:extLst>
              <a:ext uri="{FF2B5EF4-FFF2-40B4-BE49-F238E27FC236}">
                <a16:creationId xmlns:a16="http://schemas.microsoft.com/office/drawing/2014/main" id="{E8295105-993A-47B5-BAE6-BA38C8E87A0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669" r="433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2681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11125111053">
            <a:extLst>
              <a:ext uri="{FF2B5EF4-FFF2-40B4-BE49-F238E27FC236}">
                <a16:creationId xmlns:a16="http://schemas.microsoft.com/office/drawing/2014/main" id="{9FABE2B1-F52E-48BE-B9B8-7BE27166EA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66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11125111247">
            <a:extLst>
              <a:ext uri="{FF2B5EF4-FFF2-40B4-BE49-F238E27FC236}">
                <a16:creationId xmlns:a16="http://schemas.microsoft.com/office/drawing/2014/main" id="{2918845B-28C9-44C7-BEF0-E95A08D21E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30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11125111654">
            <a:extLst>
              <a:ext uri="{FF2B5EF4-FFF2-40B4-BE49-F238E27FC236}">
                <a16:creationId xmlns:a16="http://schemas.microsoft.com/office/drawing/2014/main" id="{C7D363DD-0F80-464B-B6CA-DEA41C979E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14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11125111350">
            <a:extLst>
              <a:ext uri="{FF2B5EF4-FFF2-40B4-BE49-F238E27FC236}">
                <a16:creationId xmlns:a16="http://schemas.microsoft.com/office/drawing/2014/main" id="{9FDBEB33-3446-4319-B8F2-3C261CC72A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72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11125111403">
            <a:extLst>
              <a:ext uri="{FF2B5EF4-FFF2-40B4-BE49-F238E27FC236}">
                <a16:creationId xmlns:a16="http://schemas.microsoft.com/office/drawing/2014/main" id="{2C97137B-D705-4392-9287-7A700C2EFF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10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1-11-25 at 17.35.37 (1)">
            <a:extLst>
              <a:ext uri="{FF2B5EF4-FFF2-40B4-BE49-F238E27FC236}">
                <a16:creationId xmlns:a16="http://schemas.microsoft.com/office/drawing/2014/main" id="{26893B0E-2AC5-4E74-9C21-43276AABEB8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273" b="9091"/>
          <a:stretch/>
        </p:blipFill>
        <p:spPr>
          <a:xfrm>
            <a:off x="0" y="0"/>
            <a:ext cx="12191999" cy="6857990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3503DCD8-8C29-40A7-96B0-AAB662563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7066" y="4196009"/>
            <a:ext cx="10623664" cy="217793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>
              <a:lnSpc>
                <a:spcPct val="90000"/>
              </a:lnSpc>
            </a:pPr>
            <a:r>
              <a:rPr lang="en-US" sz="4000" b="1" i="1">
                <a:solidFill>
                  <a:srgbClr val="FF0000"/>
                </a:solidFill>
              </a:rPr>
              <a:t>FESTEGGIAMO INSIEME LA GIORNATA DELL’ALBERO CON GIOIA … INVITIAMO I BAMBINI A RIFLETTERE SULL’IMPORTANZA DI RISPETTARE </a:t>
            </a:r>
            <a:br>
              <a:rPr lang="en-US" sz="4000" b="1" i="1">
                <a:solidFill>
                  <a:srgbClr val="FF0000"/>
                </a:solidFill>
              </a:rPr>
            </a:br>
            <a:r>
              <a:rPr lang="en-US" sz="4000" b="1" i="1">
                <a:solidFill>
                  <a:srgbClr val="FF0000"/>
                </a:solidFill>
              </a:rPr>
              <a:t>GLI ALBERI E L’AMBIENTE…</a:t>
            </a:r>
          </a:p>
        </p:txBody>
      </p:sp>
    </p:spTree>
    <p:extLst>
      <p:ext uri="{BB962C8B-B14F-4D97-AF65-F5344CB8AC3E}">
        <p14:creationId xmlns:p14="http://schemas.microsoft.com/office/powerpoint/2010/main" val="75372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11125111503">
            <a:extLst>
              <a:ext uri="{FF2B5EF4-FFF2-40B4-BE49-F238E27FC236}">
                <a16:creationId xmlns:a16="http://schemas.microsoft.com/office/drawing/2014/main" id="{51C00C20-A743-44A5-89FD-A6D9B8D9B3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27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1-11-25 at 17.28.19">
            <a:extLst>
              <a:ext uri="{FF2B5EF4-FFF2-40B4-BE49-F238E27FC236}">
                <a16:creationId xmlns:a16="http://schemas.microsoft.com/office/drawing/2014/main" id="{75CDE180-C3FE-4FB1-AC50-2A1B0BCEB3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9025" y="-278969"/>
            <a:ext cx="4010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0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erba, albero, esterni, figlio&#10;&#10;Descrizione generata automaticamente">
            <a:extLst>
              <a:ext uri="{FF2B5EF4-FFF2-40B4-BE49-F238E27FC236}">
                <a16:creationId xmlns:a16="http://schemas.microsoft.com/office/drawing/2014/main" id="{0BDBE1E6-687B-4925-8270-0AF18BCFD6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047" b="22703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570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magine 2" descr="WhatsApp Image 2021-11-25 at 17.29.03">
            <a:extLst>
              <a:ext uri="{FF2B5EF4-FFF2-40B4-BE49-F238E27FC236}">
                <a16:creationId xmlns:a16="http://schemas.microsoft.com/office/drawing/2014/main" id="{30BE4A78-90AE-4688-88C6-EFB61D70892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3" r="1444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94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persona, albero, erba, ragazza&#10;&#10;Descrizione generata automaticamente">
            <a:extLst>
              <a:ext uri="{FF2B5EF4-FFF2-40B4-BE49-F238E27FC236}">
                <a16:creationId xmlns:a16="http://schemas.microsoft.com/office/drawing/2014/main" id="{1FDF08C9-AE67-4DF3-B92F-D3E58CCDD96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414" y="68263"/>
            <a:ext cx="10329862" cy="6721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2213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1-11-25 at 12.20.58 (5)">
            <a:extLst>
              <a:ext uri="{FF2B5EF4-FFF2-40B4-BE49-F238E27FC236}">
                <a16:creationId xmlns:a16="http://schemas.microsoft.com/office/drawing/2014/main" id="{B357F814-0043-435D-947F-9D451A3ADFC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0391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magine 2" descr="WhatsApp Image 2021-11-25 at 17.34.45">
            <a:extLst>
              <a:ext uri="{FF2B5EF4-FFF2-40B4-BE49-F238E27FC236}">
                <a16:creationId xmlns:a16="http://schemas.microsoft.com/office/drawing/2014/main" id="{5604AD60-D0C7-454A-8A22-DB130CFF508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995" r="99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47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1-11-25 at 12.20.58 (3)">
            <a:extLst>
              <a:ext uri="{FF2B5EF4-FFF2-40B4-BE49-F238E27FC236}">
                <a16:creationId xmlns:a16="http://schemas.microsoft.com/office/drawing/2014/main" id="{535A9EF0-6F59-4E8B-A7DF-42E310C869D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60" b="1974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3720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11125111836">
            <a:extLst>
              <a:ext uri="{FF2B5EF4-FFF2-40B4-BE49-F238E27FC236}">
                <a16:creationId xmlns:a16="http://schemas.microsoft.com/office/drawing/2014/main" id="{FACAD284-D14F-45BC-8D72-CCCD40E990E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58" b="15492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414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1-11-25 at 17.33.51">
            <a:extLst>
              <a:ext uri="{FF2B5EF4-FFF2-40B4-BE49-F238E27FC236}">
                <a16:creationId xmlns:a16="http://schemas.microsoft.com/office/drawing/2014/main" id="{7CE63A0C-A4CF-4962-8953-4ADD0B5E9F3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05" r="16486" b="1"/>
          <a:stretch/>
        </p:blipFill>
        <p:spPr>
          <a:xfrm>
            <a:off x="120650" y="68263"/>
            <a:ext cx="11950700" cy="6721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7868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882902C-EC7D-4AB7-8C87-FBF00F721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463" y="714895"/>
            <a:ext cx="10999072" cy="48818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i="1" kern="120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ANCHE IL NOSTRO AMICO ALBERO HA UN NOME</a:t>
            </a:r>
            <a:br>
              <a:rPr lang="en-US" sz="4000" b="1" i="1" kern="1200">
                <a:solidFill>
                  <a:srgbClr val="FF0000"/>
                </a:solidFill>
                <a:latin typeface="+mj-lt"/>
                <a:ea typeface="+mj-ea"/>
                <a:cs typeface="+mj-cs"/>
              </a:rPr>
            </a:br>
            <a:r>
              <a:rPr lang="en-US" sz="4000" b="1" i="1" kern="120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SI CHIAMA JACARANDA</a:t>
            </a:r>
            <a:br>
              <a:rPr lang="en-US" sz="4000" b="1" i="1" kern="1200">
                <a:solidFill>
                  <a:srgbClr val="FF0000"/>
                </a:solidFill>
                <a:latin typeface="+mj-lt"/>
                <a:ea typeface="+mj-ea"/>
                <a:cs typeface="+mj-cs"/>
              </a:rPr>
            </a:br>
            <a:r>
              <a:rPr lang="en-US" sz="4000" b="1" i="1">
                <a:solidFill>
                  <a:srgbClr val="FF0000"/>
                </a:solidFill>
              </a:rPr>
              <a:t>“</a:t>
            </a:r>
            <a:r>
              <a:rPr lang="en-US" sz="4000" b="1" i="1" kern="120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L’ALBERO FIORITO PER ECCELLENZA”…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439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3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11125111946">
            <a:extLst>
              <a:ext uri="{FF2B5EF4-FFF2-40B4-BE49-F238E27FC236}">
                <a16:creationId xmlns:a16="http://schemas.microsoft.com/office/drawing/2014/main" id="{164529DC-2B86-4433-A29E-20CF823FD62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086" b="2466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406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11125111937">
            <a:extLst>
              <a:ext uri="{FF2B5EF4-FFF2-40B4-BE49-F238E27FC236}">
                <a16:creationId xmlns:a16="http://schemas.microsoft.com/office/drawing/2014/main" id="{7E2BC05A-68CC-48A9-9AB2-B39F293BCD9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159" b="275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890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11125112014">
            <a:extLst>
              <a:ext uri="{FF2B5EF4-FFF2-40B4-BE49-F238E27FC236}">
                <a16:creationId xmlns:a16="http://schemas.microsoft.com/office/drawing/2014/main" id="{3B7D7043-62F3-48B2-85F2-910CB97838A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867" b="32883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733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1-11-25 at 17.35.37">
            <a:extLst>
              <a:ext uri="{FF2B5EF4-FFF2-40B4-BE49-F238E27FC236}">
                <a16:creationId xmlns:a16="http://schemas.microsoft.com/office/drawing/2014/main" id="{08977DF9-A45B-46BA-B543-09D1CF7A970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88" r="15412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8709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rra, esterni, persona, strumento&#10;&#10;Descrizione generata automaticamente">
            <a:extLst>
              <a:ext uri="{FF2B5EF4-FFF2-40B4-BE49-F238E27FC236}">
                <a16:creationId xmlns:a16="http://schemas.microsoft.com/office/drawing/2014/main" id="{EE3F3C19-95F9-449D-BC4F-E1FC608221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957" b="27793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386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persona, esterni, erba, terra&#10;&#10;Descrizione generata automaticamente">
            <a:extLst>
              <a:ext uri="{FF2B5EF4-FFF2-40B4-BE49-F238E27FC236}">
                <a16:creationId xmlns:a16="http://schemas.microsoft.com/office/drawing/2014/main" id="{2AD71CF0-CDD6-4967-9100-26B5114558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701" b="12049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1997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erba, persona, esterni, figlio&#10;&#10;Descrizione generata automaticamente">
            <a:extLst>
              <a:ext uri="{FF2B5EF4-FFF2-40B4-BE49-F238E27FC236}">
                <a16:creationId xmlns:a16="http://schemas.microsoft.com/office/drawing/2014/main" id="{7C906B13-25B5-4230-9BB8-9CF5F6B258A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9424" y="0"/>
            <a:ext cx="7296912" cy="6774815"/>
          </a:xfrm>
        </p:spPr>
      </p:pic>
    </p:spTree>
    <p:extLst>
      <p:ext uri="{BB962C8B-B14F-4D97-AF65-F5344CB8AC3E}">
        <p14:creationId xmlns:p14="http://schemas.microsoft.com/office/powerpoint/2010/main" val="128457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magine 2" descr="WhatsApp Image 2021-11-25 at 17.31.33">
            <a:extLst>
              <a:ext uri="{FF2B5EF4-FFF2-40B4-BE49-F238E27FC236}">
                <a16:creationId xmlns:a16="http://schemas.microsoft.com/office/drawing/2014/main" id="{D210D324-73D4-4964-912D-1F14A97B4B3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12" r="1207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0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magine 2" descr="IMG20211125112804">
            <a:extLst>
              <a:ext uri="{FF2B5EF4-FFF2-40B4-BE49-F238E27FC236}">
                <a16:creationId xmlns:a16="http://schemas.microsoft.com/office/drawing/2014/main" id="{5A37603B-FABE-4097-A835-77EA4DEBDD8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268" b="3349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03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persona, erba, esterni, figlio&#10;&#10;Descrizione generata automaticamente">
            <a:extLst>
              <a:ext uri="{FF2B5EF4-FFF2-40B4-BE49-F238E27FC236}">
                <a16:creationId xmlns:a16="http://schemas.microsoft.com/office/drawing/2014/main" id="{5EC75359-3C80-4236-B034-1721ACEBA6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25" r="-1" b="24425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9129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1-11-25 at 12.32.51">
            <a:extLst>
              <a:ext uri="{FF2B5EF4-FFF2-40B4-BE49-F238E27FC236}">
                <a16:creationId xmlns:a16="http://schemas.microsoft.com/office/drawing/2014/main" id="{E9C9BF39-D94F-47F5-B4AF-213C4FD526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640664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26EAB66B-D139-44F5-BC15-2C3738810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949" y="0"/>
            <a:ext cx="4332051" cy="6858000"/>
          </a:xfrm>
        </p:spPr>
        <p:txBody>
          <a:bodyPr>
            <a:normAutofit/>
          </a:bodyPr>
          <a:lstStyle/>
          <a:p>
            <a:r>
              <a:rPr lang="it-IT" sz="4000" b="1" i="1">
                <a:solidFill>
                  <a:srgbClr val="FF0000"/>
                </a:solidFill>
              </a:rPr>
              <a:t>ADESSO E’ PICCOLO</a:t>
            </a:r>
            <a:br>
              <a:rPr lang="it-IT" sz="4000" b="1" i="1">
                <a:solidFill>
                  <a:srgbClr val="FF0000"/>
                </a:solidFill>
              </a:rPr>
            </a:br>
            <a:r>
              <a:rPr lang="it-IT" sz="4000" b="1" i="1">
                <a:solidFill>
                  <a:srgbClr val="FF0000"/>
                </a:solidFill>
              </a:rPr>
              <a:t>E’ IL NOSTRO MIGLIORE AMICO </a:t>
            </a:r>
            <a:br>
              <a:rPr lang="it-IT" sz="4000" b="1" i="1">
                <a:solidFill>
                  <a:srgbClr val="FF0000"/>
                </a:solidFill>
              </a:rPr>
            </a:br>
            <a:r>
              <a:rPr lang="it-IT" sz="4000" b="1" i="1">
                <a:solidFill>
                  <a:srgbClr val="FF0000"/>
                </a:solidFill>
              </a:rPr>
              <a:t>E NOI LO PROTEGGEREMO</a:t>
            </a:r>
            <a:r>
              <a:rPr lang="it-IT" b="1" i="1">
                <a:solidFill>
                  <a:srgbClr val="FF000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19765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11125112703">
            <a:extLst>
              <a:ext uri="{FF2B5EF4-FFF2-40B4-BE49-F238E27FC236}">
                <a16:creationId xmlns:a16="http://schemas.microsoft.com/office/drawing/2014/main" id="{17088721-A096-4A14-B293-E0F894732C9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11" b="22839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635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11125112738">
            <a:extLst>
              <a:ext uri="{FF2B5EF4-FFF2-40B4-BE49-F238E27FC236}">
                <a16:creationId xmlns:a16="http://schemas.microsoft.com/office/drawing/2014/main" id="{3315995A-49F4-448A-947C-CB50353BFC6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23" b="24027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6689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1-11-25 at 17.32.38">
            <a:extLst>
              <a:ext uri="{FF2B5EF4-FFF2-40B4-BE49-F238E27FC236}">
                <a16:creationId xmlns:a16="http://schemas.microsoft.com/office/drawing/2014/main" id="{DC970C17-3798-48C6-B31F-577D3AA18D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5800"/>
            <a:ext cx="12192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1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1-11-25 at 17.35.12">
            <a:extLst>
              <a:ext uri="{FF2B5EF4-FFF2-40B4-BE49-F238E27FC236}">
                <a16:creationId xmlns:a16="http://schemas.microsoft.com/office/drawing/2014/main" id="{536AE56E-9924-44E1-B898-2EFAADCB44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5800"/>
            <a:ext cx="12192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53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1-11-25 at 17.23.28">
            <a:extLst>
              <a:ext uri="{FF2B5EF4-FFF2-40B4-BE49-F238E27FC236}">
                <a16:creationId xmlns:a16="http://schemas.microsoft.com/office/drawing/2014/main" id="{026E9E0C-8E66-450B-A255-0B871D8933C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8654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1-11-25 at 17.35.36">
            <a:extLst>
              <a:ext uri="{FF2B5EF4-FFF2-40B4-BE49-F238E27FC236}">
                <a16:creationId xmlns:a16="http://schemas.microsoft.com/office/drawing/2014/main" id="{BF186550-A53A-4417-B0BC-124414E5652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77" r="9023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4843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851DFB-229F-47EA-A1DF-BB05FAD31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355" y="0"/>
            <a:ext cx="3742005" cy="6006905"/>
          </a:xfrm>
        </p:spPr>
        <p:txBody>
          <a:bodyPr>
            <a:normAutofit/>
          </a:bodyPr>
          <a:lstStyle/>
          <a:p>
            <a:r>
              <a:rPr lang="it-IT" b="1" i="1">
                <a:solidFill>
                  <a:srgbClr val="FF0000"/>
                </a:solidFill>
                <a:latin typeface="Arial Narrow" panose="020B0606020202030204" pitchFamily="34" charset="0"/>
              </a:rPr>
              <a:t>CI PRENDEREMO CURA DI TE OGNI GIORNO TI CULLEREMO CON I NOSTRI GIROTONDI E LE NOSTRE RISATE…</a:t>
            </a:r>
          </a:p>
        </p:txBody>
      </p:sp>
      <p:pic>
        <p:nvPicPr>
          <p:cNvPr id="5" name="Segnaposto contenuto 4" descr="Immagine che contiene erba, esterni, cielo, campo&#10;&#10;Descrizione generata automaticamente">
            <a:extLst>
              <a:ext uri="{FF2B5EF4-FFF2-40B4-BE49-F238E27FC236}">
                <a16:creationId xmlns:a16="http://schemas.microsoft.com/office/drawing/2014/main" id="{614F54D7-AB49-446F-A17E-C34705201F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6917" y="0"/>
            <a:ext cx="5804473" cy="6858000"/>
          </a:xfrm>
        </p:spPr>
      </p:pic>
    </p:spTree>
    <p:extLst>
      <p:ext uri="{BB962C8B-B14F-4D97-AF65-F5344CB8AC3E}">
        <p14:creationId xmlns:p14="http://schemas.microsoft.com/office/powerpoint/2010/main" val="71941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DB2CA1-EFC7-4E70-8331-2971E9856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WhatsApp Video 2021-12-07 at 11.27.43">
            <a:hlinkClick r:id="" action="ppaction://media"/>
            <a:extLst>
              <a:ext uri="{FF2B5EF4-FFF2-40B4-BE49-F238E27FC236}">
                <a16:creationId xmlns:a16="http://schemas.microsoft.com/office/drawing/2014/main" id="{D7C260B9-1CB4-47A9-A717-FC78E9ECCF4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22879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20211126125605">
            <a:hlinkClick r:id="" action="ppaction://media"/>
            <a:extLst>
              <a:ext uri="{FF2B5EF4-FFF2-40B4-BE49-F238E27FC236}">
                <a16:creationId xmlns:a16="http://schemas.microsoft.com/office/drawing/2014/main" id="{60A3DADB-6D6C-4DAA-A420-FBE235C5E0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/>
          <a:stretch/>
        </p:blipFill>
        <p:spPr>
          <a:xfrm>
            <a:off x="20" y="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946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egnaposto immagine 9" descr="Immagine che contiene albero, esterni, figlio, persona&#10;&#10;Descrizione generata automaticamente">
            <a:extLst>
              <a:ext uri="{FF2B5EF4-FFF2-40B4-BE49-F238E27FC236}">
                <a16:creationId xmlns:a16="http://schemas.microsoft.com/office/drawing/2014/main" id="{53A427A7-71F4-4BF1-A48F-3A544E54FF02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195" r="-1" b="-1"/>
          <a:stretch/>
        </p:blipFill>
        <p:spPr>
          <a:xfrm>
            <a:off x="4208819" y="0"/>
            <a:ext cx="3774362" cy="6858000"/>
          </a:xfrm>
          <a:prstGeom prst="rect">
            <a:avLst/>
          </a:prstGeom>
        </p:spPr>
      </p:pic>
      <p:pic>
        <p:nvPicPr>
          <p:cNvPr id="2" name="2 yt1s.com - La festa degli alberi Base musicale">
            <a:hlinkClick r:id="" action="ppaction://media"/>
            <a:extLst>
              <a:ext uri="{FF2B5EF4-FFF2-40B4-BE49-F238E27FC236}">
                <a16:creationId xmlns:a16="http://schemas.microsoft.com/office/drawing/2014/main" id="{8ED4F537-F382-4E4F-9B59-4DB2A21C71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39704" y="5216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09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albero, pianta, esterni, faggio&#10;&#10;Descrizione generata automaticamente">
            <a:extLst>
              <a:ext uri="{FF2B5EF4-FFF2-40B4-BE49-F238E27FC236}">
                <a16:creationId xmlns:a16="http://schemas.microsoft.com/office/drawing/2014/main" id="{BE922B18-9E51-4E8A-A184-AD5FC1C1F9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262" y="351475"/>
            <a:ext cx="8311183" cy="615505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EDB8723-0668-4852-B2C9-1C9C8B9D7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0378" y="193431"/>
            <a:ext cx="2931622" cy="6155050"/>
          </a:xfrm>
        </p:spPr>
        <p:txBody>
          <a:bodyPr>
            <a:normAutofit/>
          </a:bodyPr>
          <a:lstStyle/>
          <a:p>
            <a:r>
              <a:rPr lang="it-IT" sz="4000" b="1" i="1">
                <a:solidFill>
                  <a:srgbClr val="FF0000"/>
                </a:solidFill>
              </a:rPr>
              <a:t>DA GRANDE DIVENTERA’ BELLISSIMO…</a:t>
            </a:r>
          </a:p>
        </p:txBody>
      </p:sp>
    </p:spTree>
    <p:extLst>
      <p:ext uri="{BB962C8B-B14F-4D97-AF65-F5344CB8AC3E}">
        <p14:creationId xmlns:p14="http://schemas.microsoft.com/office/powerpoint/2010/main" val="42675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egnaposto contenuto 4" descr="Immagine che contiene erba, albero, esterni, persona&#10;&#10;Descrizione generata automaticamente">
            <a:extLst>
              <a:ext uri="{FF2B5EF4-FFF2-40B4-BE49-F238E27FC236}">
                <a16:creationId xmlns:a16="http://schemas.microsoft.com/office/drawing/2014/main" id="{D9277589-F663-41D2-80BE-6D646EB6CE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35" r="805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62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persona, piccolo, ragazza, terra&#10;&#10;Descrizione generata automaticamente">
            <a:extLst>
              <a:ext uri="{FF2B5EF4-FFF2-40B4-BE49-F238E27FC236}">
                <a16:creationId xmlns:a16="http://schemas.microsoft.com/office/drawing/2014/main" id="{EE3AC486-25A2-498F-8368-BD4F00416D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3750"/>
          <a:stretch/>
        </p:blipFill>
        <p:spPr>
          <a:xfrm>
            <a:off x="20" y="0"/>
            <a:ext cx="12191980" cy="6857990"/>
          </a:xfrm>
          <a:prstGeom prst="rect">
            <a:avLst/>
          </a:prstGeom>
          <a:noFill/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8231215E-B709-46C5-A3FF-EA6599E82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3918857"/>
          </a:xfrm>
        </p:spPr>
        <p:txBody>
          <a:bodyPr/>
          <a:lstStyle/>
          <a:p>
            <a:r>
              <a:rPr lang="it-IT" b="1" i="1">
                <a:solidFill>
                  <a:srgbClr val="FF0000"/>
                </a:solidFill>
              </a:rPr>
              <a:t>GRAZIE ALBERI</a:t>
            </a:r>
            <a:br>
              <a:rPr lang="it-IT" b="1" i="1">
                <a:solidFill>
                  <a:srgbClr val="FF0000"/>
                </a:solidFill>
              </a:rPr>
            </a:br>
            <a:r>
              <a:rPr lang="it-IT" b="1" i="1">
                <a:solidFill>
                  <a:srgbClr val="FF0000"/>
                </a:solidFill>
              </a:rPr>
              <a:t>PER LE FOGLIE, I FIORI E I FRUTTI, L’ARIA,  L’OMBRA E IL LEGNO  PER LA BELLEZZA E LA GIOIA CHE CI REGALATE!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191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FCC92F-5351-4A3B-8C21-19E1C59B4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WhatsApp Video 2021-12-07 at 11.28.33">
            <a:hlinkClick r:id="" action="ppaction://media"/>
            <a:extLst>
              <a:ext uri="{FF2B5EF4-FFF2-40B4-BE49-F238E27FC236}">
                <a16:creationId xmlns:a16="http://schemas.microsoft.com/office/drawing/2014/main" id="{CB32089D-FDA6-4F4A-A2E1-03752E2C3F7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21314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1-11-23 at 16.33.22 (1)">
            <a:extLst>
              <a:ext uri="{FF2B5EF4-FFF2-40B4-BE49-F238E27FC236}">
                <a16:creationId xmlns:a16="http://schemas.microsoft.com/office/drawing/2014/main" id="{62E61134-515E-4A5F-996A-35CE8DC996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5800"/>
            <a:ext cx="12192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5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1-11-23 at 16.33.22 (2)">
            <a:extLst>
              <a:ext uri="{FF2B5EF4-FFF2-40B4-BE49-F238E27FC236}">
                <a16:creationId xmlns:a16="http://schemas.microsoft.com/office/drawing/2014/main" id="{050C4762-F0D4-4E8D-9801-DAE56B5EA5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858646" y="858645"/>
            <a:ext cx="6929203" cy="521191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828A8FB2-BC6E-47FB-95FC-6FE561D79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237354" y="-25440"/>
            <a:ext cx="6929205" cy="698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58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testo, persona, giallo, arancia&#10;&#10;Descrizione generata automaticamente">
            <a:extLst>
              <a:ext uri="{FF2B5EF4-FFF2-40B4-BE49-F238E27FC236}">
                <a16:creationId xmlns:a16="http://schemas.microsoft.com/office/drawing/2014/main" id="{ECCB83E0-B16F-4149-BA74-6B1C5851DC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175" b="19575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1407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persona, figlio, interni, giovane&#10;&#10;Descrizione generata automaticamente">
            <a:extLst>
              <a:ext uri="{FF2B5EF4-FFF2-40B4-BE49-F238E27FC236}">
                <a16:creationId xmlns:a16="http://schemas.microsoft.com/office/drawing/2014/main" id="{9FCDA397-EF96-45F2-99B0-21FCEAD914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37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6926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</p:transition>
    </mc:Choice>
    <mc:Fallback xmlns="">
      <p:transition spd="slow" advClick="0" advTm="5000">
        <p:fade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778</TotalTime>
  <Words>138</Words>
  <Application>Microsoft Office PowerPoint</Application>
  <PresentationFormat>Widescreen</PresentationFormat>
  <Paragraphs>13</Paragraphs>
  <Slides>52</Slides>
  <Notes>2</Notes>
  <HiddenSlides>0</HiddenSlides>
  <MMClips>5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52</vt:i4>
      </vt:variant>
    </vt:vector>
  </HeadingPairs>
  <TitlesOfParts>
    <vt:vector size="58" baseType="lpstr">
      <vt:lpstr>Arial</vt:lpstr>
      <vt:lpstr>Arial Narrow</vt:lpstr>
      <vt:lpstr>Calibri</vt:lpstr>
      <vt:lpstr>Calibri Light</vt:lpstr>
      <vt:lpstr>Segoe Print</vt:lpstr>
      <vt:lpstr>Tema di Office</vt:lpstr>
      <vt:lpstr>GIORNATA NAZIONALE  DEGLI ALBERI</vt:lpstr>
      <vt:lpstr>FESTEGGIAMO INSIEME LA GIORNATA DELL’ALBERO CON GIOIA … INVITIAMO I BAMBINI A RIFLETTERE SULL’IMPORTANZA DI RISPETTARE  GLI ALBERI E L’AMBIENTE…</vt:lpstr>
      <vt:lpstr>ANCHE IL NOSTRO AMICO ALBERO HA UN NOME  SI CHIAMA JACARANDA “L’ALBERO FIORITO PER ECCELLENZA”…</vt:lpstr>
      <vt:lpstr>ADESSO E’ PICCOLO E’ IL NOSTRO MIGLIORE AMICO  E NOI LO PROTEGGEREMO…</vt:lpstr>
      <vt:lpstr>DA GRANDE DIVENTERA’ BELLISSIMO…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CI PRENDEREMO CURA DI TE OGNI GIORNO TI CULLEREMO CON I NOSTRI GIROTONDI E LE NOSTRE RISATE…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 ALBERI PER LE FOGLIE, I FIORI E I FRUTTI, L’ARIA,  L’OMBRA E IL LEGNO  PER LA BELLEZZA E LA GIOIA CHE CI REGALATE!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Aggiungere un titolo di diapositiva - 4</dc:title>
  <dc:creator>g santoro</dc:creator>
  <cp:lastModifiedBy>g santoro</cp:lastModifiedBy>
  <cp:revision>30</cp:revision>
  <dcterms:created xsi:type="dcterms:W3CDTF">2021-12-02T18:30:46Z</dcterms:created>
  <dcterms:modified xsi:type="dcterms:W3CDTF">2021-12-09T20:59:53Z</dcterms:modified>
</cp:coreProperties>
</file>